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0A0FD7-9084-4943-9972-A6070155DF2D}" v="2" dt="2023-10-03T05:44:14.6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Panesar" userId="9bd6e80c72b90f28" providerId="LiveId" clId="{420A0FD7-9084-4943-9972-A6070155DF2D}"/>
    <pc:docChg chg="custSel addSld delSld modSld">
      <pc:chgData name="Patricia Panesar" userId="9bd6e80c72b90f28" providerId="LiveId" clId="{420A0FD7-9084-4943-9972-A6070155DF2D}" dt="2023-10-03T05:44:24.535" v="60" actId="2696"/>
      <pc:docMkLst>
        <pc:docMk/>
      </pc:docMkLst>
      <pc:sldChg chg="addSp modSp new mod">
        <pc:chgData name="Patricia Panesar" userId="9bd6e80c72b90f28" providerId="LiveId" clId="{420A0FD7-9084-4943-9972-A6070155DF2D}" dt="2023-10-03T05:44:17.234" v="58" actId="14100"/>
        <pc:sldMkLst>
          <pc:docMk/>
          <pc:sldMk cId="223018968" sldId="258"/>
        </pc:sldMkLst>
        <pc:spChg chg="add mod">
          <ac:chgData name="Patricia Panesar" userId="9bd6e80c72b90f28" providerId="LiveId" clId="{420A0FD7-9084-4943-9972-A6070155DF2D}" dt="2023-10-03T05:43:38.623" v="55" actId="20577"/>
          <ac:spMkLst>
            <pc:docMk/>
            <pc:sldMk cId="223018968" sldId="258"/>
            <ac:spMk id="2" creationId="{D31E491F-818D-D3D0-6C68-108C0867BF24}"/>
          </ac:spMkLst>
        </pc:spChg>
        <pc:picChg chg="add mod">
          <ac:chgData name="Patricia Panesar" userId="9bd6e80c72b90f28" providerId="LiveId" clId="{420A0FD7-9084-4943-9972-A6070155DF2D}" dt="2023-10-03T05:44:17.234" v="58" actId="14100"/>
          <ac:picMkLst>
            <pc:docMk/>
            <pc:sldMk cId="223018968" sldId="258"/>
            <ac:picMk id="4" creationId="{21FC1C4F-2839-DD3E-4AB7-7E642C78DC0D}"/>
          </ac:picMkLst>
        </pc:picChg>
      </pc:sldChg>
      <pc:sldChg chg="new del">
        <pc:chgData name="Patricia Panesar" userId="9bd6e80c72b90f28" providerId="LiveId" clId="{420A0FD7-9084-4943-9972-A6070155DF2D}" dt="2023-10-03T05:43:09.672" v="1" actId="2696"/>
        <pc:sldMkLst>
          <pc:docMk/>
          <pc:sldMk cId="1787201082" sldId="258"/>
        </pc:sldMkLst>
      </pc:sldChg>
      <pc:sldChg chg="new del">
        <pc:chgData name="Patricia Panesar" userId="9bd6e80c72b90f28" providerId="LiveId" clId="{420A0FD7-9084-4943-9972-A6070155DF2D}" dt="2023-10-03T05:44:24.535" v="60" actId="2696"/>
        <pc:sldMkLst>
          <pc:docMk/>
          <pc:sldMk cId="2141044476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9F711-B7A9-FC6A-CAFF-1605DCF7F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7A1992-3736-0736-6A0C-CA9E1B08F4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9BF50-F3AA-4C13-B1BA-8687805A8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5FC03-822F-4A80-7529-1B1798B7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44206-5DF1-1697-CAFC-A94944945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6765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00930-F0DE-084F-BFB3-4D08162F5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ADB873-646C-14E0-616D-ADF1B189F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EE1F3-C218-27C5-BD6B-10DA13670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26166-CCCB-C185-90A7-E4DA8CEB6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AA920-1D68-77DE-5264-D922B77DE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380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0F7E13-D9C9-FB1E-E81F-3E29F450B4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677CEF-E986-D1DB-71C3-6502806BD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AC791-CF19-959F-2F37-840C91DA8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77459-41D0-9A81-E447-361113ABA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BAA4D-58A7-5AD3-051D-C879B39A7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9262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0E4F-78B3-D42E-B6A0-31F681CD2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BC12B-C89E-7AA8-4284-8412CBF87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27294-C610-915A-F81D-45B0171DD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56611-ADD2-96AC-8C31-810C945C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871A2-049E-ABFD-B28B-2281D123F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1818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72C3B-3603-FCDB-709C-EF451E18F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6C326-4D32-0AF8-D109-79E3C5650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4459D-128E-8573-4BCF-81BCD69AB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CBC0D-A9A2-09EE-2F81-C095C2EA4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7CE04-DC2E-7500-B563-97370E953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3091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E5CD1-F855-FBDD-EC71-FA5D97366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03B9B-B745-2AEA-7A68-76F1003D40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9231E-D8DC-89D6-D98E-84B8681CF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E46C0E-0A82-42A5-4B3E-E47FE606E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72495-269B-4FDA-A2D5-430565E9D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34B24-87C8-A7E5-F1D7-9148E529B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5993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E7DA0-1290-E5E2-6965-5C96FCA8E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1B6E67-AF12-B1B9-FDCA-6D02DAC96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DF4D4E-5E78-053C-FAE8-1262BD3C1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851540-EE76-3374-8BEF-D3EA94A133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5308B1-1D92-823C-BC93-5B45542E9A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A9D49B-8807-F48B-316A-625897A4D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88215A-7012-D60F-F90A-6F1EE6D9C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C21AF9-CC6D-832C-B015-04CC853C8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18603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4612-3F07-3BE6-FF90-8E63BCBBB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3D4BC7-580C-623E-AE5A-916907C54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14D19-E4F0-84AC-8C3A-3D2117E2A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48EEC-1A90-ABBA-D739-BF4505ED1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2385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C314BB-2460-0F74-E3AB-4F3E84D81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FF7E5B-D713-9802-1530-736695322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8D8D0-126E-BCCA-B563-548D1E42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703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1AAC5-A2F0-6751-2F6A-30428595D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FACF1-599F-9840-5216-0ABE09C84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88567A-FE32-1E84-DB4B-7DCEF3BFB8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2D4C7-2A2D-77F1-99D6-689184E75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3DCC4-2DCF-CB98-FB40-CA1E72988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5B58A6-1B5B-ED85-A10B-152C47FB8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5971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8AF78-7995-300C-D8FD-EA63EEC86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EB0C9-BB63-E1C8-8740-9533D9B920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0137BE-C071-09B6-4FD3-6594FBD2A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25B6F3-E40D-AF31-DECA-85C044C73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9E5DD-BB24-5FC2-B6BD-4762C51EA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2B248-94C7-7FE3-EA78-FFB67B03B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0165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FB45B6-6E3A-35B0-03DF-DBBBF07CD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089FA-811C-61EA-6022-D35318486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A279F-35C0-0F81-F559-5E6F57D59B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46EDB-7481-4148-A921-97DA30C52F89}" type="datetimeFigureOut">
              <a:rPr lang="en-SG" smtClean="0"/>
              <a:t>3/10/2023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01A0D-4BCD-0F79-28B9-B9FFCF62E3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1618D-7CD8-3C21-3089-62457CBEBC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13A94-F801-44D1-B9B9-9E6C0EEDAE69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0890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3DC393-EC1A-B0CB-C65D-93BB9D480735}"/>
              </a:ext>
            </a:extLst>
          </p:cNvPr>
          <p:cNvSpPr txBox="1"/>
          <p:nvPr/>
        </p:nvSpPr>
        <p:spPr>
          <a:xfrm>
            <a:off x="344032" y="552261"/>
            <a:ext cx="65275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Video design-By Greeen</a:t>
            </a:r>
          </a:p>
          <a:p>
            <a:pPr marL="342900" indent="-342900">
              <a:buAutoNum type="arabicParenR"/>
            </a:pPr>
            <a:r>
              <a:rPr lang="en-US" dirty="0"/>
              <a:t>Logo image – front page to be creative-Web Page design</a:t>
            </a:r>
          </a:p>
          <a:p>
            <a:pPr marL="342900" indent="-342900">
              <a:buAutoNum type="arabicParenR"/>
            </a:pPr>
            <a:r>
              <a:rPr lang="en-US" dirty="0"/>
              <a:t>Natural- Natural like having plant or forest image</a:t>
            </a:r>
          </a:p>
          <a:p>
            <a:pPr marL="342900" indent="-342900">
              <a:buAutoNum type="arabicParenR"/>
            </a:pPr>
            <a:r>
              <a:rPr lang="en-US" dirty="0"/>
              <a:t>Awards- Must incorporate in the last page - Contact</a:t>
            </a:r>
          </a:p>
          <a:p>
            <a:pPr marL="342900" indent="-342900">
              <a:buAutoNum type="arabicParenR"/>
            </a:pPr>
            <a:r>
              <a:rPr lang="en-US" dirty="0"/>
              <a:t>All the customer logo</a:t>
            </a:r>
          </a:p>
          <a:p>
            <a:pPr marL="342900" indent="-342900">
              <a:buAutoNum type="arabicParenR"/>
            </a:pPr>
            <a:r>
              <a:rPr lang="en-US" dirty="0"/>
              <a:t>Our main advantage/Slogan is – Bring goods straight from factory and cut away the middleman costing so client can have a better quality with affordable price.</a:t>
            </a:r>
          </a:p>
          <a:p>
            <a:pPr marL="342900" indent="-342900">
              <a:buAutoNum type="arabicParenR"/>
            </a:pPr>
            <a:r>
              <a:rPr lang="en-US" dirty="0"/>
              <a:t>Our portfolio must be in the top front page – So client can just click on it</a:t>
            </a:r>
          </a:p>
          <a:p>
            <a:pPr marL="342900" indent="-342900">
              <a:buAutoNum type="arabicParenR"/>
            </a:pPr>
            <a:r>
              <a:rPr lang="en-US" dirty="0"/>
              <a:t>Calculator, timing and costing must have. – We can email them the info after they have key in all the particular </a:t>
            </a:r>
          </a:p>
          <a:p>
            <a:pPr marL="342900" indent="-342900">
              <a:buAutoNum type="arabicParenR"/>
            </a:pPr>
            <a:r>
              <a:rPr lang="en-US" dirty="0"/>
              <a:t> Contact person-</a:t>
            </a:r>
          </a:p>
          <a:p>
            <a:pPr marL="342900" indent="-342900">
              <a:buAutoNum type="arabicParenR"/>
            </a:pPr>
            <a:r>
              <a:rPr lang="en-US" dirty="0"/>
              <a:t> Pictures showing them our warehouse are </a:t>
            </a:r>
          </a:p>
          <a:p>
            <a:r>
              <a:rPr lang="en-US" dirty="0"/>
              <a:t>        able to keep the goods for renovation(4000sqft)</a:t>
            </a:r>
          </a:p>
          <a:p>
            <a:pPr marL="342900" indent="-342900">
              <a:buAutoNum type="arabicParenR"/>
            </a:pPr>
            <a:endParaRPr lang="en-S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D833DA-22B6-D60D-077F-CC233D335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688" y="3183515"/>
            <a:ext cx="5085944" cy="4909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3993CA-16FA-413E-5980-2A6EADFB8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961" y="4439620"/>
            <a:ext cx="2772162" cy="232442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6B7D9D-0BE8-473D-89DB-2F528F743111}"/>
              </a:ext>
            </a:extLst>
          </p:cNvPr>
          <p:cNvCxnSpPr>
            <a:cxnSpLocks/>
          </p:cNvCxnSpPr>
          <p:nvPr/>
        </p:nvCxnSpPr>
        <p:spPr>
          <a:xfrm>
            <a:off x="2254313" y="4599160"/>
            <a:ext cx="3621386" cy="606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71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1E491F-818D-D3D0-6C68-108C0867BF24}"/>
              </a:ext>
            </a:extLst>
          </p:cNvPr>
          <p:cNvSpPr txBox="1"/>
          <p:nvPr/>
        </p:nvSpPr>
        <p:spPr>
          <a:xfrm>
            <a:off x="1348966" y="1050202"/>
            <a:ext cx="6455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 current link for the web page is – greeen.sg</a:t>
            </a:r>
          </a:p>
          <a:p>
            <a:endParaRPr lang="en-SG" dirty="0"/>
          </a:p>
        </p:txBody>
      </p:sp>
      <p:pic>
        <p:nvPicPr>
          <p:cNvPr id="4" name="Picture 3" descr="Close-up of a leaf with a business card&#10;&#10;Description automatically generated">
            <a:extLst>
              <a:ext uri="{FF2B5EF4-FFF2-40B4-BE49-F238E27FC236}">
                <a16:creationId xmlns:a16="http://schemas.microsoft.com/office/drawing/2014/main" id="{21FC1C4F-2839-DD3E-4AB7-7E642C78DC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376" y="2057535"/>
            <a:ext cx="4490063" cy="249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8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137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Panesar</dc:creator>
  <cp:lastModifiedBy>Patricia Panesar</cp:lastModifiedBy>
  <cp:revision>1</cp:revision>
  <dcterms:created xsi:type="dcterms:W3CDTF">2023-10-03T05:21:02Z</dcterms:created>
  <dcterms:modified xsi:type="dcterms:W3CDTF">2023-10-03T05:44:28Z</dcterms:modified>
</cp:coreProperties>
</file>